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 varScale="1">
        <p:scale>
          <a:sx n="122" d="100"/>
          <a:sy n="12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59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331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37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1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38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269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28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798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46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5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75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F993F-ACE3-8F4E-A2F0-BEAAC52E5D06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D5E49-C8BF-5340-921D-7EC277340D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60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Deze les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920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Leerlab</a:t>
            </a:r>
            <a:r>
              <a:rPr lang="nl-NL" dirty="0" smtClean="0"/>
              <a:t> </a:t>
            </a:r>
            <a:r>
              <a:rPr lang="nl-NL" dirty="0" err="1" smtClean="0"/>
              <a:t>wiki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Learning </a:t>
            </a:r>
            <a:r>
              <a:rPr lang="nl-NL" dirty="0" err="1" smtClean="0"/>
              <a:t>circles</a:t>
            </a:r>
            <a:r>
              <a:rPr lang="nl-NL" dirty="0" smtClean="0">
                <a:sym typeface="Wingdings"/>
              </a:rPr>
              <a:t> Opdrachten </a:t>
            </a:r>
          </a:p>
          <a:p>
            <a:endParaRPr lang="nl-NL" dirty="0">
              <a:sym typeface="Wingdings"/>
            </a:endParaRPr>
          </a:p>
          <a:p>
            <a:r>
              <a:rPr lang="nl-NL" dirty="0" smtClean="0">
                <a:sym typeface="Wingdings"/>
              </a:rPr>
              <a:t>Hier staat precies hoe je bij de opdrachten komt.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129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het kort. Kies uit: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Verslag/onderzoek.</a:t>
            </a:r>
          </a:p>
          <a:p>
            <a:pPr lvl="2"/>
            <a:r>
              <a:rPr lang="nl-NL" dirty="0" smtClean="0"/>
              <a:t>Ga op zoek naar 3 mensen die niet in Nederland geboren zijn maar hier wel hun veilige thuis hebben gevonden. Stel vragen en maak hier een film, verslag, interview of documentaire over. </a:t>
            </a:r>
          </a:p>
          <a:p>
            <a:r>
              <a:rPr lang="nl-NL" dirty="0" smtClean="0"/>
              <a:t>Cartoon.</a:t>
            </a:r>
          </a:p>
          <a:p>
            <a:pPr lvl="2"/>
            <a:r>
              <a:rPr lang="nl-NL" dirty="0" smtClean="0"/>
              <a:t>Maak een cartoon/tekening over een veilig huis, of juist het niet hebben van een veilige thuis. </a:t>
            </a:r>
          </a:p>
          <a:p>
            <a:r>
              <a:rPr lang="nl-NL" dirty="0" smtClean="0"/>
              <a:t>Rap / Gedicht</a:t>
            </a:r>
          </a:p>
          <a:p>
            <a:pPr lvl="2"/>
            <a:r>
              <a:rPr lang="nl-NL" dirty="0" smtClean="0"/>
              <a:t>Maak via Garage Band een mooi lied of rap over kinderrechten of een veilige thuis. </a:t>
            </a:r>
          </a:p>
          <a:p>
            <a:r>
              <a:rPr lang="nl-NL" dirty="0" smtClean="0"/>
              <a:t> Liedje voor Learning </a:t>
            </a:r>
            <a:r>
              <a:rPr lang="nl-NL" dirty="0" err="1" smtClean="0"/>
              <a:t>Circles</a:t>
            </a:r>
            <a:r>
              <a:rPr lang="nl-NL" dirty="0" smtClean="0"/>
              <a:t>.</a:t>
            </a:r>
          </a:p>
          <a:p>
            <a:pPr lvl="2"/>
            <a:r>
              <a:rPr lang="nl-NL" dirty="0" smtClean="0"/>
              <a:t>Maak het lied op al een bestaande en gekozen melodie af voor de Learning </a:t>
            </a:r>
            <a:r>
              <a:rPr lang="nl-NL" dirty="0" err="1" smtClean="0"/>
              <a:t>circles</a:t>
            </a:r>
            <a:r>
              <a:rPr lang="nl-NL" dirty="0" smtClean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203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124</Words>
  <Application>Microsoft Office PowerPoint</Application>
  <PresentationFormat>Breedbeeld</PresentationFormat>
  <Paragraphs>14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Office-thema</vt:lpstr>
      <vt:lpstr>Deze les</vt:lpstr>
      <vt:lpstr>Leerlab wiki </vt:lpstr>
      <vt:lpstr>In het kort. Kies uit: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Deze les</dc:title>
  <dc:creator>Annemiek Koopman</dc:creator>
  <cp:lastModifiedBy>Freek Jonkman</cp:lastModifiedBy>
  <cp:revision>1</cp:revision>
  <dcterms:created xsi:type="dcterms:W3CDTF">2016-03-17T06:45:34Z</dcterms:created>
  <dcterms:modified xsi:type="dcterms:W3CDTF">2016-03-29T10:04:45Z</dcterms:modified>
</cp:coreProperties>
</file>